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9" r:id="rId3"/>
    <p:sldId id="257" r:id="rId4"/>
    <p:sldId id="258" r:id="rId5"/>
    <p:sldId id="261" r:id="rId6"/>
    <p:sldId id="268" r:id="rId7"/>
    <p:sldId id="260" r:id="rId8"/>
    <p:sldId id="266" r:id="rId9"/>
    <p:sldId id="262" r:id="rId10"/>
    <p:sldId id="263" r:id="rId11"/>
    <p:sldId id="264" r:id="rId12"/>
    <p:sldId id="269" r:id="rId13"/>
    <p:sldId id="265" r:id="rId14"/>
    <p:sldId id="267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5654" autoAdjust="0"/>
  </p:normalViewPr>
  <p:slideViewPr>
    <p:cSldViewPr>
      <p:cViewPr>
        <p:scale>
          <a:sx n="90" d="100"/>
          <a:sy n="90" d="100"/>
        </p:scale>
        <p:origin x="-163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3ADCF-DDD3-41EC-83DB-64C2BF1C2580}" type="datetimeFigureOut">
              <a:rPr lang="en-US" smtClean="0"/>
              <a:t>1/9/13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3B1FCF-5198-4C15-8F6E-D70D83A50F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7869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German woman 100,000 to 250,000 woman were raped several times</a:t>
            </a:r>
            <a:r>
              <a:rPr lang="en-US" baseline="0" dirty="0" smtClean="0"/>
              <a:t> after the soviet invasion of Berlin. How correct is this. Think about it, what did the American and British soldiers do?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B1FCF-5198-4C15-8F6E-D70D83A50FCB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Look at the Russian</a:t>
            </a:r>
            <a:r>
              <a:rPr lang="en-US" baseline="0" dirty="0" smtClean="0"/>
              <a:t> treatment of prisoners and women in the aftermath of the surrender of Germany, the night of the 100,000 rapes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B1FCF-5198-4C15-8F6E-D70D83A50FCB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Will </a:t>
            </a:r>
            <a:r>
              <a:rPr lang="en-US" dirty="0" err="1" smtClean="0"/>
              <a:t>germany</a:t>
            </a:r>
            <a:r>
              <a:rPr lang="en-US" dirty="0" smtClean="0"/>
              <a:t> win this time</a:t>
            </a:r>
          </a:p>
          <a:p>
            <a:r>
              <a:rPr lang="en-US" dirty="0" smtClean="0"/>
              <a:t>What is going to happen</a:t>
            </a:r>
            <a:r>
              <a:rPr lang="en-US" baseline="0" dirty="0" smtClean="0"/>
              <a:t> in </a:t>
            </a:r>
            <a:r>
              <a:rPr lang="en-US" baseline="0" dirty="0" err="1" smtClean="0"/>
              <a:t>syria</a:t>
            </a:r>
            <a:r>
              <a:rPr lang="en-US" baseline="0" dirty="0" smtClean="0"/>
              <a:t> now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B1FCF-5198-4C15-8F6E-D70D83A50FC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7789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Captain Hindsight!!! South Park!!!!!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B1FCF-5198-4C15-8F6E-D70D83A50FC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52393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periods do you know and why were they called this? Did the people living in theses ages know they were in these periods,</a:t>
            </a:r>
            <a:r>
              <a:rPr lang="en-US" baseline="0" dirty="0" smtClean="0"/>
              <a:t> what age are we in?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B1FCF-5198-4C15-8F6E-D70D83A50FCB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Spend 5 minutes on the Napoleon exercise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B1FCF-5198-4C15-8F6E-D70D83A50FC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48880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is now</a:t>
            </a:r>
            <a:r>
              <a:rPr lang="en-US" baseline="0" dirty="0" smtClean="0"/>
              <a:t> the History </a:t>
            </a:r>
            <a:r>
              <a:rPr lang="en-US" baseline="0" dirty="0" err="1" smtClean="0"/>
              <a:t>channell</a:t>
            </a:r>
            <a:r>
              <a:rPr lang="en-US" baseline="0" dirty="0" smtClean="0"/>
              <a:t> taking on a pluralistic approach! The ordinary man not the president!!! </a:t>
            </a:r>
          </a:p>
          <a:p>
            <a:r>
              <a:rPr lang="en-US" baseline="0" dirty="0" smtClean="0"/>
              <a:t>Link back to the arts – </a:t>
            </a:r>
            <a:r>
              <a:rPr lang="en-US" baseline="0" dirty="0" err="1" smtClean="0"/>
              <a:t>cannonization</a:t>
            </a:r>
            <a:r>
              <a:rPr lang="en-US" baseline="0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B1FCF-5198-4C15-8F6E-D70D83A50FCB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Play</a:t>
            </a:r>
            <a:r>
              <a:rPr lang="en-US" baseline="0" dirty="0" smtClean="0"/>
              <a:t> a game here with everyone writing done 5 handing them over and sit down when 3 of yours have been read out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B1FCF-5198-4C15-8F6E-D70D83A50FC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4181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Play</a:t>
            </a:r>
            <a:r>
              <a:rPr lang="en-US" baseline="0" dirty="0" smtClean="0"/>
              <a:t> a game here with everyone writing done 5 handing them over and sit down when 3 of yours have been read out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B1FCF-5198-4C15-8F6E-D70D83A50FC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4181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416C9-6C00-4971-8B1B-60968ABB9C93}" type="datetimeFigureOut">
              <a:rPr lang="en-US" smtClean="0"/>
              <a:t>1/9/13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FDC3D-0637-41CC-8346-0E9126E517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416C9-6C00-4971-8B1B-60968ABB9C93}" type="datetimeFigureOut">
              <a:rPr lang="en-US" smtClean="0"/>
              <a:t>1/9/13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FDC3D-0637-41CC-8346-0E9126E517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416C9-6C00-4971-8B1B-60968ABB9C93}" type="datetimeFigureOut">
              <a:rPr lang="en-US" smtClean="0"/>
              <a:t>1/9/13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FDC3D-0637-41CC-8346-0E9126E517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416C9-6C00-4971-8B1B-60968ABB9C93}" type="datetimeFigureOut">
              <a:rPr lang="en-US" smtClean="0"/>
              <a:t>1/9/13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FDC3D-0637-41CC-8346-0E9126E517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416C9-6C00-4971-8B1B-60968ABB9C93}" type="datetimeFigureOut">
              <a:rPr lang="en-US" smtClean="0"/>
              <a:t>1/9/13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FDC3D-0637-41CC-8346-0E9126E517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416C9-6C00-4971-8B1B-60968ABB9C93}" type="datetimeFigureOut">
              <a:rPr lang="en-US" smtClean="0"/>
              <a:t>1/9/13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FDC3D-0637-41CC-8346-0E9126E517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416C9-6C00-4971-8B1B-60968ABB9C93}" type="datetimeFigureOut">
              <a:rPr lang="en-US" smtClean="0"/>
              <a:t>1/9/13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FDC3D-0637-41CC-8346-0E9126E517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416C9-6C00-4971-8B1B-60968ABB9C93}" type="datetimeFigureOut">
              <a:rPr lang="en-US" smtClean="0"/>
              <a:t>1/9/13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FDC3D-0637-41CC-8346-0E9126E517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416C9-6C00-4971-8B1B-60968ABB9C93}" type="datetimeFigureOut">
              <a:rPr lang="en-US" smtClean="0"/>
              <a:t>1/9/13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FDC3D-0637-41CC-8346-0E9126E517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416C9-6C00-4971-8B1B-60968ABB9C93}" type="datetimeFigureOut">
              <a:rPr lang="en-US" smtClean="0"/>
              <a:t>1/9/13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FDC3D-0637-41CC-8346-0E9126E517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416C9-6C00-4971-8B1B-60968ABB9C93}" type="datetimeFigureOut">
              <a:rPr lang="en-US" smtClean="0"/>
              <a:t>1/9/13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FDC3D-0637-41CC-8346-0E9126E517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B416C9-6C00-4971-8B1B-60968ABB9C93}" type="datetimeFigureOut">
              <a:rPr lang="en-US" smtClean="0"/>
              <a:t>1/9/13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AFDC3D-0637-41CC-8346-0E9126E517F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History TOK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ce-road-truckers-team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600200" y="0"/>
            <a:ext cx="5905500" cy="2857500"/>
          </a:xfrm>
        </p:spPr>
      </p:pic>
      <p:pic>
        <p:nvPicPr>
          <p:cNvPr id="5" name="Picture 4" descr="ice_road_truckers_hugh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057400" y="3048000"/>
            <a:ext cx="5080000" cy="381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Great Person theory of 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Holds that History is determined by great people.</a:t>
            </a:r>
          </a:p>
          <a:p>
            <a:r>
              <a:rPr lang="en-US" dirty="0" smtClean="0"/>
              <a:t>Exercise</a:t>
            </a:r>
          </a:p>
          <a:p>
            <a:pPr lvl="1"/>
            <a:r>
              <a:rPr lang="en-US" dirty="0" smtClean="0"/>
              <a:t>Write down 5 great people who influenced history</a:t>
            </a:r>
          </a:p>
          <a:p>
            <a:pPr lvl="1"/>
            <a:r>
              <a:rPr lang="en-US" dirty="0" smtClean="0"/>
              <a:t>Give it to you neighbor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 Theory of Economic </a:t>
            </a:r>
            <a:br>
              <a:rPr lang="en-US" dirty="0" smtClean="0"/>
            </a:br>
            <a:r>
              <a:rPr lang="en-US" dirty="0" smtClean="0"/>
              <a:t>Determinism 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Holds that History is determined by great economic events.</a:t>
            </a:r>
          </a:p>
          <a:p>
            <a:r>
              <a:rPr lang="en-US" dirty="0" smtClean="0"/>
              <a:t>Exercise</a:t>
            </a:r>
          </a:p>
          <a:p>
            <a:pPr lvl="1"/>
            <a:r>
              <a:rPr lang="en-US" dirty="0" smtClean="0"/>
              <a:t>Write down 5 great economic </a:t>
            </a:r>
            <a:r>
              <a:rPr lang="en-US" dirty="0" err="1" smtClean="0"/>
              <a:t>evsnts</a:t>
            </a:r>
            <a:r>
              <a:rPr lang="en-US" dirty="0" smtClean="0"/>
              <a:t> that influenced history</a:t>
            </a:r>
          </a:p>
          <a:p>
            <a:pPr lvl="1"/>
            <a:r>
              <a:rPr lang="en-US" dirty="0" smtClean="0"/>
              <a:t>Give it to you </a:t>
            </a:r>
            <a:r>
              <a:rPr lang="en-US" smtClean="0"/>
              <a:t>neighbour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906681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Theory of Economic Determinism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History is determined by economic factors</a:t>
            </a:r>
          </a:p>
          <a:p>
            <a:r>
              <a:rPr lang="en-US" dirty="0" err="1" smtClean="0"/>
              <a:t>Iddi</a:t>
            </a:r>
            <a:r>
              <a:rPr lang="en-US" dirty="0" smtClean="0"/>
              <a:t> </a:t>
            </a:r>
            <a:r>
              <a:rPr lang="en-US" dirty="0" err="1" smtClean="0"/>
              <a:t>Amin</a:t>
            </a:r>
            <a:r>
              <a:rPr lang="en-US" dirty="0" smtClean="0"/>
              <a:t>!!!!</a:t>
            </a:r>
          </a:p>
          <a:p>
            <a:pPr lvl="1"/>
            <a:r>
              <a:rPr lang="en-US" dirty="0" smtClean="0"/>
              <a:t>Why did he invade Tanzania?</a:t>
            </a:r>
          </a:p>
          <a:p>
            <a:pPr lvl="1"/>
            <a:r>
              <a:rPr lang="en-US" dirty="0" smtClean="0"/>
              <a:t>Maggie Thatcher and the Falklands</a:t>
            </a:r>
          </a:p>
          <a:p>
            <a:r>
              <a:rPr lang="en-US" dirty="0" smtClean="0"/>
              <a:t>Famous inventions change History </a:t>
            </a:r>
          </a:p>
          <a:p>
            <a:pPr lvl="1"/>
            <a:r>
              <a:rPr lang="en-US" dirty="0" smtClean="0"/>
              <a:t>The computer</a:t>
            </a:r>
          </a:p>
          <a:p>
            <a:pPr lvl="1"/>
            <a:r>
              <a:rPr lang="en-US" dirty="0" smtClean="0"/>
              <a:t>The gun</a:t>
            </a:r>
          </a:p>
          <a:p>
            <a:r>
              <a:rPr lang="en-US" dirty="0" smtClean="0"/>
              <a:t>We can predict the future using this theory</a:t>
            </a:r>
          </a:p>
          <a:p>
            <a:r>
              <a:rPr lang="en-US" dirty="0" smtClean="0"/>
              <a:t>Karl Marx put this forward but most people do not agree with it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Despite the fact that the past no longer exists, yet history seeks to reconstruct it. </a:t>
            </a:r>
          </a:p>
          <a:p>
            <a:r>
              <a:rPr lang="en-US" dirty="0" smtClean="0"/>
              <a:t>Do we learn from History?</a:t>
            </a:r>
          </a:p>
          <a:p>
            <a:r>
              <a:rPr lang="en-US" dirty="0" smtClean="0"/>
              <a:t>We can understand both the past and ourselves better if we study History than if we chose to ignore it.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71130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germanwoman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868939" y="1600200"/>
            <a:ext cx="7406121" cy="4525963"/>
          </a:xfr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Writing 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History is written by the Victors</a:t>
            </a:r>
          </a:p>
          <a:p>
            <a:pPr lvl="1"/>
            <a:r>
              <a:rPr lang="en-US" dirty="0" smtClean="0"/>
              <a:t>WWII last days in Germany example</a:t>
            </a:r>
          </a:p>
          <a:p>
            <a:pPr lvl="1"/>
            <a:r>
              <a:rPr lang="en-US" dirty="0" smtClean="0"/>
              <a:t>Sniper treatment</a:t>
            </a:r>
          </a:p>
          <a:p>
            <a:pPr lvl="1"/>
            <a:r>
              <a:rPr lang="en-US" dirty="0" smtClean="0"/>
              <a:t>POW treatment</a:t>
            </a:r>
          </a:p>
          <a:p>
            <a:r>
              <a:rPr lang="en-US" dirty="0" smtClean="0"/>
              <a:t>Historians can agree on the facts but generally will disagree on the significance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Writing 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History is a selection of facts</a:t>
            </a:r>
          </a:p>
          <a:p>
            <a:r>
              <a:rPr lang="en-US" dirty="0" smtClean="0"/>
              <a:t>The historian has the advantage of hindsight</a:t>
            </a:r>
          </a:p>
          <a:p>
            <a:r>
              <a:rPr lang="en-US" dirty="0" smtClean="0"/>
              <a:t>He knows how things turned out</a:t>
            </a:r>
          </a:p>
          <a:p>
            <a:r>
              <a:rPr lang="en-US" dirty="0" smtClean="0"/>
              <a:t>Hindsight is very important in the study of History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Problems of Hindsight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5 minutes to come up with a couple of problems with hindsight</a:t>
            </a:r>
          </a:p>
          <a:p>
            <a:r>
              <a:rPr lang="en-US" dirty="0" smtClean="0"/>
              <a:t>Hindsight Bias</a:t>
            </a:r>
          </a:p>
          <a:p>
            <a:r>
              <a:rPr lang="en-US" dirty="0" smtClean="0"/>
              <a:t>After a catastrophe it is easy to say</a:t>
            </a:r>
          </a:p>
          <a:p>
            <a:pPr lvl="1"/>
            <a:r>
              <a:rPr lang="en-US" dirty="0" smtClean="0"/>
              <a:t>“ even a fool knew that was going to happen”</a:t>
            </a:r>
          </a:p>
          <a:p>
            <a:pPr lvl="1">
              <a:buNone/>
            </a:pPr>
            <a:r>
              <a:rPr lang="en-US" dirty="0" smtClean="0"/>
              <a:t>i.e. Everyone knew Germany was going to lose the war!!!   In 1940 before America entered the war it looked far different!!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Historical Periods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Hindsight allows us to divide history in periods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54703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Periods</a:t>
            </a:r>
            <a:endParaRPr lang="en-US" dirty="0"/>
          </a:p>
        </p:txBody>
      </p:sp>
      <p:pic>
        <p:nvPicPr>
          <p:cNvPr id="4" name="Content Placeholder 3" descr="renaissance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28600" y="1295400"/>
            <a:ext cx="2514600" cy="2964581"/>
          </a:xfrm>
        </p:spPr>
      </p:pic>
      <p:pic>
        <p:nvPicPr>
          <p:cNvPr id="5" name="Picture 4" descr="darkage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00400" y="4191000"/>
            <a:ext cx="2635437" cy="1962150"/>
          </a:xfrm>
          <a:prstGeom prst="rect">
            <a:avLst/>
          </a:prstGeom>
        </p:spPr>
      </p:pic>
      <p:pic>
        <p:nvPicPr>
          <p:cNvPr id="6" name="Picture 5" descr="enlightment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58000" y="880311"/>
            <a:ext cx="1752600" cy="304398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Topic choice bias – choosing your topic based on the current societal state or need (the Manhattan Project)</a:t>
            </a:r>
          </a:p>
          <a:p>
            <a:r>
              <a:rPr lang="en-US" dirty="0" smtClean="0"/>
              <a:t>Confirmation bias – what supports your own case – ignore evidence to the contrary.</a:t>
            </a:r>
          </a:p>
          <a:p>
            <a:r>
              <a:rPr lang="en-US" dirty="0" smtClean="0"/>
              <a:t>National bias – pre-existing cultural and political prejudice (think of the first slide picture)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78012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 Pluralistic approach:</a:t>
            </a:r>
            <a:br>
              <a:rPr lang="en-US" dirty="0" smtClean="0"/>
            </a:br>
            <a:r>
              <a:rPr lang="en-US" dirty="0" smtClean="0"/>
              <a:t>Cubist Theory of history: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should study history from the experiences of everyone not just the elite</a:t>
            </a:r>
          </a:p>
          <a:p>
            <a:pPr lvl="1"/>
            <a:r>
              <a:rPr lang="en-US" dirty="0" smtClean="0"/>
              <a:t>Napoleon and his History </a:t>
            </a:r>
          </a:p>
          <a:p>
            <a:pPr lvl="2"/>
            <a:r>
              <a:rPr lang="en-US" dirty="0" smtClean="0"/>
              <a:t>What can you tell me, Tell me 5 things</a:t>
            </a:r>
          </a:p>
          <a:p>
            <a:pPr lvl="2"/>
            <a:r>
              <a:rPr lang="en-US" dirty="0" smtClean="0"/>
              <a:t>What do we know about the women in the camps?</a:t>
            </a:r>
          </a:p>
          <a:p>
            <a:pPr lvl="2"/>
            <a:r>
              <a:rPr lang="en-US" dirty="0" smtClean="0"/>
              <a:t>What do we know about the blacksmith in his armies?</a:t>
            </a:r>
          </a:p>
          <a:p>
            <a:pPr lvl="2"/>
            <a:r>
              <a:rPr lang="en-US" dirty="0" smtClean="0"/>
              <a:t>What do we know about the  common people?</a:t>
            </a:r>
          </a:p>
          <a:p>
            <a:r>
              <a:rPr lang="en-US" dirty="0" smtClean="0"/>
              <a:t>Did the history channel make programs about the non elite– it does now? Name Some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</TotalTime>
  <Words>636</Words>
  <Application>Microsoft Macintosh PowerPoint</Application>
  <PresentationFormat>On-screen Show (4:3)</PresentationFormat>
  <Paragraphs>77</Paragraphs>
  <Slides>14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History TOK</vt:lpstr>
      <vt:lpstr>PowerPoint Presentation</vt:lpstr>
      <vt:lpstr>Writing History</vt:lpstr>
      <vt:lpstr>Writing History</vt:lpstr>
      <vt:lpstr>Problems of Hindsight</vt:lpstr>
      <vt:lpstr>Historical Periods</vt:lpstr>
      <vt:lpstr>Periods</vt:lpstr>
      <vt:lpstr>Bias</vt:lpstr>
      <vt:lpstr>A Pluralistic approach: Cubist Theory of history:</vt:lpstr>
      <vt:lpstr>PowerPoint Presentation</vt:lpstr>
      <vt:lpstr>The Great Person theory of History</vt:lpstr>
      <vt:lpstr> Theory of Economic  Determinism History</vt:lpstr>
      <vt:lpstr>Theory of Economic Determinism</vt:lpstr>
      <vt:lpstr>Conclusion</vt:lpstr>
    </vt:vector>
  </TitlesOfParts>
  <Company>Bishop Mackenzie International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s.oloughlin</dc:creator>
  <cp:lastModifiedBy>Kimberly Schooley</cp:lastModifiedBy>
  <cp:revision>14</cp:revision>
  <dcterms:created xsi:type="dcterms:W3CDTF">2012-03-27T07:16:29Z</dcterms:created>
  <dcterms:modified xsi:type="dcterms:W3CDTF">2013-01-09T08:59:20Z</dcterms:modified>
</cp:coreProperties>
</file>